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92" r:id="rId5"/>
    <p:sldId id="293" r:id="rId6"/>
  </p:sldIdLst>
  <p:sldSz cx="7772400" cy="10058400"/>
  <p:notesSz cx="6858000" cy="9144000"/>
  <p:embeddedFontLst>
    <p:embeddedFont>
      <p:font typeface="KASchoolDaysThin" panose="020B0604020202020204" charset="-128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KABrownSugar" panose="020B0604020202020204" charset="0"/>
      <p:regular r:id="rId14"/>
    </p:embeddedFont>
    <p:embeddedFont>
      <p:font typeface="KAHoneyCakes" panose="020B0604020202020204" charset="0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79"/>
    <a:srgbClr val="F9B9AB"/>
    <a:srgbClr val="383A45"/>
    <a:srgbClr val="FFC342"/>
    <a:srgbClr val="F6F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40"/>
    <p:restoredTop sz="94676"/>
  </p:normalViewPr>
  <p:slideViewPr>
    <p:cSldViewPr snapToGrid="0">
      <p:cViewPr varScale="1">
        <p:scale>
          <a:sx n="56" d="100"/>
          <a:sy n="56" d="100"/>
        </p:scale>
        <p:origin x="209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lson, Sha'Kari" userId="283711ab-c34e-47bd-8739-168c860b1b2d" providerId="ADAL" clId="{696FB451-5FCB-42DA-A682-D93FD23BBAB8}"/>
    <pc:docChg chg="delSld">
      <pc:chgData name="Nelson, Sha'Kari" userId="283711ab-c34e-47bd-8739-168c860b1b2d" providerId="ADAL" clId="{696FB451-5FCB-42DA-A682-D93FD23BBAB8}" dt="2024-08-02T17:49:21.557" v="3" actId="2696"/>
      <pc:docMkLst>
        <pc:docMk/>
      </pc:docMkLst>
      <pc:sldChg chg="del">
        <pc:chgData name="Nelson, Sha'Kari" userId="283711ab-c34e-47bd-8739-168c860b1b2d" providerId="ADAL" clId="{696FB451-5FCB-42DA-A682-D93FD23BBAB8}" dt="2024-08-02T17:49:20.184" v="2" actId="2696"/>
        <pc:sldMkLst>
          <pc:docMk/>
          <pc:sldMk cId="3337702712" sldId="282"/>
        </pc:sldMkLst>
      </pc:sldChg>
      <pc:sldChg chg="del">
        <pc:chgData name="Nelson, Sha'Kari" userId="283711ab-c34e-47bd-8739-168c860b1b2d" providerId="ADAL" clId="{696FB451-5FCB-42DA-A682-D93FD23BBAB8}" dt="2024-08-02T17:49:21.557" v="3" actId="2696"/>
        <pc:sldMkLst>
          <pc:docMk/>
          <pc:sldMk cId="4088721624" sldId="289"/>
        </pc:sldMkLst>
      </pc:sldChg>
      <pc:sldChg chg="del">
        <pc:chgData name="Nelson, Sha'Kari" userId="283711ab-c34e-47bd-8739-168c860b1b2d" providerId="ADAL" clId="{696FB451-5FCB-42DA-A682-D93FD23BBAB8}" dt="2024-08-02T17:49:11.755" v="0" actId="2696"/>
        <pc:sldMkLst>
          <pc:docMk/>
          <pc:sldMk cId="3596325113" sldId="290"/>
        </pc:sldMkLst>
      </pc:sldChg>
      <pc:sldChg chg="del">
        <pc:chgData name="Nelson, Sha'Kari" userId="283711ab-c34e-47bd-8739-168c860b1b2d" providerId="ADAL" clId="{696FB451-5FCB-42DA-A682-D93FD23BBAB8}" dt="2024-08-02T17:49:13.669" v="1" actId="2696"/>
        <pc:sldMkLst>
          <pc:docMk/>
          <pc:sldMk cId="2336674708" sldId="291"/>
        </pc:sldMkLst>
      </pc:sldChg>
    </pc:docChg>
  </pc:docChgLst>
  <pc:docChgLst>
    <pc:chgData name="Nelson, Sha'Kari" userId="283711ab-c34e-47bd-8739-168c860b1b2d" providerId="ADAL" clId="{EA02D753-1F79-494D-80AC-C456234FA407}"/>
    <pc:docChg chg="modSld">
      <pc:chgData name="Nelson, Sha'Kari" userId="283711ab-c34e-47bd-8739-168c860b1b2d" providerId="ADAL" clId="{EA02D753-1F79-494D-80AC-C456234FA407}" dt="2024-08-02T17:59:34.276" v="2" actId="255"/>
      <pc:docMkLst>
        <pc:docMk/>
      </pc:docMkLst>
      <pc:sldChg chg="modSp">
        <pc:chgData name="Nelson, Sha'Kari" userId="283711ab-c34e-47bd-8739-168c860b1b2d" providerId="ADAL" clId="{EA02D753-1F79-494D-80AC-C456234FA407}" dt="2024-08-02T17:59:07.592" v="0" actId="255"/>
        <pc:sldMkLst>
          <pc:docMk/>
          <pc:sldMk cId="1747580792" sldId="292"/>
        </pc:sldMkLst>
        <pc:spChg chg="mod">
          <ac:chgData name="Nelson, Sha'Kari" userId="283711ab-c34e-47bd-8739-168c860b1b2d" providerId="ADAL" clId="{EA02D753-1F79-494D-80AC-C456234FA407}" dt="2024-08-02T17:59:07.592" v="0" actId="255"/>
          <ac:spMkLst>
            <pc:docMk/>
            <pc:sldMk cId="1747580792" sldId="292"/>
            <ac:spMk id="3" creationId="{52BD9D0A-EFA3-6F5C-0EB5-B69C64269679}"/>
          </ac:spMkLst>
        </pc:spChg>
      </pc:sldChg>
      <pc:sldChg chg="modSp">
        <pc:chgData name="Nelson, Sha'Kari" userId="283711ab-c34e-47bd-8739-168c860b1b2d" providerId="ADAL" clId="{EA02D753-1F79-494D-80AC-C456234FA407}" dt="2024-08-02T17:59:34.276" v="2" actId="255"/>
        <pc:sldMkLst>
          <pc:docMk/>
          <pc:sldMk cId="2966988779" sldId="293"/>
        </pc:sldMkLst>
        <pc:spChg chg="mod">
          <ac:chgData name="Nelson, Sha'Kari" userId="283711ab-c34e-47bd-8739-168c860b1b2d" providerId="ADAL" clId="{EA02D753-1F79-494D-80AC-C456234FA407}" dt="2024-08-02T17:59:34.276" v="2" actId="255"/>
          <ac:spMkLst>
            <pc:docMk/>
            <pc:sldMk cId="2966988779" sldId="293"/>
            <ac:spMk id="2" creationId="{02825C96-194F-3634-4220-3430351DC5DB}"/>
          </ac:spMkLst>
        </pc:spChg>
        <pc:spChg chg="mod">
          <ac:chgData name="Nelson, Sha'Kari" userId="283711ab-c34e-47bd-8739-168c860b1b2d" providerId="ADAL" clId="{EA02D753-1F79-494D-80AC-C456234FA407}" dt="2024-08-02T17:59:26.718" v="1" actId="255"/>
          <ac:spMkLst>
            <pc:docMk/>
            <pc:sldMk cId="2966988779" sldId="293"/>
            <ac:spMk id="3" creationId="{52BD9D0A-EFA3-6F5C-0EB5-B69C6426967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544-0919-9A42-876E-4CC32C157B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E0AC-F59F-494D-98C0-6D0F40A0E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5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544-0919-9A42-876E-4CC32C157B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E0AC-F59F-494D-98C0-6D0F40A0E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6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544-0919-9A42-876E-4CC32C157B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E0AC-F59F-494D-98C0-6D0F40A0E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6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544-0919-9A42-876E-4CC32C157B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E0AC-F59F-494D-98C0-6D0F40A0E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3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544-0919-9A42-876E-4CC32C157B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E0AC-F59F-494D-98C0-6D0F40A0E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7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544-0919-9A42-876E-4CC32C157B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E0AC-F59F-494D-98C0-6D0F40A0E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6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544-0919-9A42-876E-4CC32C157B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E0AC-F59F-494D-98C0-6D0F40A0E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1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544-0919-9A42-876E-4CC32C157B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E0AC-F59F-494D-98C0-6D0F40A0E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8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544-0919-9A42-876E-4CC32C157B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E0AC-F59F-494D-98C0-6D0F40A0E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1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544-0919-9A42-876E-4CC32C157B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E0AC-F59F-494D-98C0-6D0F40A0E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89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544-0919-9A42-876E-4CC32C157B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E0AC-F59F-494D-98C0-6D0F40A0E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5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85544-0919-9A42-876E-4CC32C157B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3E0AC-F59F-494D-98C0-6D0F40A0E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cornallergygirl.com/2015/05/27/warning-possible-problems-with-new-ziploc-bags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melissasbargains.com/lysol-wipes-stock-up-deal/" TargetMode="External"/><Relationship Id="rId12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hyperlink" Target="https://www.selinawing.com/2018/09/kleenex-ultrasoft-bath-tissue-malaysia.html" TargetMode="External"/><Relationship Id="rId5" Type="http://schemas.openxmlformats.org/officeDocument/2006/relationships/hyperlink" Target="https://commons.wikimedia.org/wiki/File:Curved_Arrow.svg" TargetMode="External"/><Relationship Id="rId10" Type="http://schemas.openxmlformats.org/officeDocument/2006/relationships/image" Target="../media/image6.jpg"/><Relationship Id="rId4" Type="http://schemas.openxmlformats.org/officeDocument/2006/relationships/image" Target="../media/image3.svg"/><Relationship Id="rId9" Type="http://schemas.openxmlformats.org/officeDocument/2006/relationships/hyperlink" Target="https://www.pngall.com/hand-sanitizer-png/download/4417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cornallergygirl.com/2015/05/27/warning-possible-problems-with-new-ziploc-bags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melissasbargains.com/lysol-wipes-stock-up-deal/" TargetMode="External"/><Relationship Id="rId12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hyperlink" Target="https://www.selinawing.com/2018/09/kleenex-ultrasoft-bath-tissue-malaysia.html" TargetMode="External"/><Relationship Id="rId5" Type="http://schemas.openxmlformats.org/officeDocument/2006/relationships/hyperlink" Target="https://commons.wikimedia.org/wiki/File:Curved_Arrow.svg" TargetMode="External"/><Relationship Id="rId10" Type="http://schemas.openxmlformats.org/officeDocument/2006/relationships/image" Target="../media/image6.jpg"/><Relationship Id="rId4" Type="http://schemas.openxmlformats.org/officeDocument/2006/relationships/image" Target="../media/image3.svg"/><Relationship Id="rId9" Type="http://schemas.openxmlformats.org/officeDocument/2006/relationships/hyperlink" Target="https://www.pngall.com/hand-sanitizer-png/download/4417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825C96-194F-3634-4220-3430351DC5DB}"/>
              </a:ext>
            </a:extLst>
          </p:cNvPr>
          <p:cNvSpPr txBox="1"/>
          <p:nvPr/>
        </p:nvSpPr>
        <p:spPr>
          <a:xfrm>
            <a:off x="2006027" y="191014"/>
            <a:ext cx="4705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2700">
                  <a:solidFill>
                    <a:schemeClr val="bg1"/>
                  </a:solidFill>
                </a:ln>
                <a:solidFill>
                  <a:srgbClr val="383A45"/>
                </a:solidFill>
                <a:effectLst>
                  <a:glow rad="228600">
                    <a:srgbClr val="FFCB79"/>
                  </a:glow>
                </a:effectLst>
                <a:latin typeface="KABrownSugar" pitchFamily="2" charset="0"/>
              </a:rPr>
              <a:t>3</a:t>
            </a:r>
            <a:r>
              <a:rPr lang="en-US" sz="6000" baseline="30000" dirty="0">
                <a:ln w="12700">
                  <a:solidFill>
                    <a:schemeClr val="bg1"/>
                  </a:solidFill>
                </a:ln>
                <a:solidFill>
                  <a:srgbClr val="383A45"/>
                </a:solidFill>
                <a:effectLst>
                  <a:glow rad="228600">
                    <a:srgbClr val="FFCB79"/>
                  </a:glow>
                </a:effectLst>
                <a:latin typeface="KABrownSugar" pitchFamily="2" charset="0"/>
              </a:rPr>
              <a:t>rd</a:t>
            </a:r>
            <a:r>
              <a:rPr lang="en-US" sz="6000" dirty="0">
                <a:ln w="12700">
                  <a:solidFill>
                    <a:schemeClr val="bg1"/>
                  </a:solidFill>
                </a:ln>
                <a:solidFill>
                  <a:srgbClr val="383A45"/>
                </a:solidFill>
                <a:effectLst>
                  <a:glow rad="228600">
                    <a:srgbClr val="FFCB79"/>
                  </a:glow>
                </a:effectLst>
                <a:latin typeface="KABrownSugar" pitchFamily="2" charset="0"/>
              </a:rPr>
              <a:t> Grade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BD9D0A-EFA3-6F5C-0EB5-B69C64269679}"/>
              </a:ext>
            </a:extLst>
          </p:cNvPr>
          <p:cNvSpPr txBox="1"/>
          <p:nvPr/>
        </p:nvSpPr>
        <p:spPr>
          <a:xfrm>
            <a:off x="2361062" y="693734"/>
            <a:ext cx="5411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444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98C9CC"/>
                </a:solidFill>
                <a:latin typeface="KAHoneyCakes" pitchFamily="2" charset="0"/>
                <a:ea typeface="KAThinker" pitchFamily="2" charset="-127"/>
                <a:cs typeface="KAThinker" pitchFamily="2" charset="-127"/>
              </a:rPr>
              <a:t>Supply List </a:t>
            </a:r>
            <a:endParaRPr lang="en-US" sz="8000" dirty="0">
              <a:ln w="4445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latin typeface="KAHoneyCakes" pitchFamily="2" charset="0"/>
              <a:ea typeface="KAThinker" pitchFamily="2" charset="-127"/>
              <a:cs typeface="KAThinker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867B71-EC7B-E48D-9A91-580B67016DAF}"/>
              </a:ext>
            </a:extLst>
          </p:cNvPr>
          <p:cNvSpPr txBox="1"/>
          <p:nvPr/>
        </p:nvSpPr>
        <p:spPr>
          <a:xfrm>
            <a:off x="0" y="7167294"/>
            <a:ext cx="3534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2700">
                  <a:solidFill>
                    <a:schemeClr val="bg1"/>
                  </a:solidFill>
                </a:ln>
                <a:solidFill>
                  <a:srgbClr val="383A45"/>
                </a:solidFill>
                <a:effectLst>
                  <a:glow rad="228600">
                    <a:srgbClr val="FFCB79"/>
                  </a:glow>
                </a:effectLst>
                <a:latin typeface="KABrownSugar" pitchFamily="2" charset="0"/>
              </a:rPr>
              <a:t>Contact me: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25142-F5CE-2C1F-AFA8-C82C810DE340}"/>
              </a:ext>
            </a:extLst>
          </p:cNvPr>
          <p:cNvSpPr txBox="1"/>
          <p:nvPr/>
        </p:nvSpPr>
        <p:spPr>
          <a:xfrm>
            <a:off x="-27115" y="7998291"/>
            <a:ext cx="340349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Email: nelsosh@boe.Richmond.k12.ga.us</a:t>
            </a:r>
          </a:p>
          <a:p>
            <a:endParaRPr lang="es-ES" sz="1400" b="1" dirty="0">
              <a:latin typeface="KASchoolDaysThin" pitchFamily="2" charset="-128"/>
              <a:ea typeface="KASchoolDaysThin" pitchFamily="2" charset="-128"/>
              <a:cs typeface="KASchoolDaysThin" pitchFamily="2" charset="-128"/>
            </a:endParaRPr>
          </a:p>
          <a:p>
            <a:r>
              <a:rPr lang="es-ES" sz="1400" b="1" dirty="0" err="1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Phone</a:t>
            </a:r>
            <a:r>
              <a:rPr lang="es-ES" sz="14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: 706- 737- 7228</a:t>
            </a:r>
          </a:p>
          <a:p>
            <a:endParaRPr lang="es-ES" sz="1400" b="1" dirty="0">
              <a:latin typeface="KASchoolDaysThin" pitchFamily="2" charset="-128"/>
              <a:ea typeface="KASchoolDaysThin" pitchFamily="2" charset="-128"/>
              <a:cs typeface="KASchoolDaysThin" pitchFamily="2" charset="-128"/>
            </a:endParaRPr>
          </a:p>
          <a:p>
            <a:r>
              <a:rPr lang="es-ES" sz="1400" b="1" dirty="0" err="1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ClassDojo</a:t>
            </a:r>
            <a:r>
              <a:rPr lang="es-ES" sz="14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: Mrs. </a:t>
            </a:r>
            <a:r>
              <a:rPr lang="es-ES" sz="1400" b="1" dirty="0" err="1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Nelson’s</a:t>
            </a:r>
            <a:r>
              <a:rPr lang="es-ES" sz="14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 </a:t>
            </a:r>
            <a:r>
              <a:rPr lang="es-ES" sz="1400" b="1" dirty="0" err="1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Class</a:t>
            </a:r>
            <a:r>
              <a:rPr lang="es-ES" sz="14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  2024-2025</a:t>
            </a:r>
            <a:endParaRPr lang="en-US" sz="1400" b="1" dirty="0">
              <a:latin typeface="KASchoolDaysThin" pitchFamily="2" charset="-128"/>
              <a:ea typeface="KASchoolDaysThin" pitchFamily="2" charset="-128"/>
              <a:cs typeface="KASchoolDaysThin" pitchFamily="2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F8041F-765B-4C6D-9AFF-C59DF00CABCC}"/>
              </a:ext>
            </a:extLst>
          </p:cNvPr>
          <p:cNvSpPr txBox="1"/>
          <p:nvPr/>
        </p:nvSpPr>
        <p:spPr>
          <a:xfrm>
            <a:off x="962166" y="2752965"/>
            <a:ext cx="27977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5 Composition Notebooks ( one per Subject)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5 plastic 3 prong folders (at least one 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 pack of wide ruled notebook paper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 pack of sheet protectors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 packs of #2 pencils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 pack of crayons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Washable markers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Safety scissors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Highlighters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46DD4-EA14-4A2C-BF55-53C66DCD95EE}"/>
              </a:ext>
            </a:extLst>
          </p:cNvPr>
          <p:cNvSpPr txBox="1"/>
          <p:nvPr/>
        </p:nvSpPr>
        <p:spPr>
          <a:xfrm>
            <a:off x="4459921" y="6428630"/>
            <a:ext cx="2251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Glue sticks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Plastic pencil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Lined index cards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Expo markers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Headphones (wired, not earbuds)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Reusable water bottle ( must have lid)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5D51ADF-3C94-46C4-9AEC-31641CF31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190587">
            <a:off x="3001195" y="6381030"/>
            <a:ext cx="1566541" cy="14010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893BC72-B3FD-414E-A928-A25BBA08B119}"/>
              </a:ext>
            </a:extLst>
          </p:cNvPr>
          <p:cNvSpPr txBox="1"/>
          <p:nvPr/>
        </p:nvSpPr>
        <p:spPr>
          <a:xfrm>
            <a:off x="5066730" y="2365979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Classroom Donations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A39484B-2250-47AA-8197-18EEAFE90A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012445" y="3215777"/>
            <a:ext cx="1612695" cy="10891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04D9455-E029-43E7-94E2-82E084C187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119061" y="3246066"/>
            <a:ext cx="2388358" cy="146947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11FAAE4-D948-4E6B-9F08-9E3B51003F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048257" y="4595113"/>
            <a:ext cx="1636631" cy="8608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316A731-07F9-4C76-9FD3-7CEBC728A5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5973188" y="4764626"/>
            <a:ext cx="1405173" cy="1405173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D482EF36-876A-4834-9F09-C9CB72038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7139774">
            <a:off x="1382837" y="1601069"/>
            <a:ext cx="1566541" cy="140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80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825C96-194F-3634-4220-3430351DC5DB}"/>
              </a:ext>
            </a:extLst>
          </p:cNvPr>
          <p:cNvSpPr txBox="1"/>
          <p:nvPr/>
        </p:nvSpPr>
        <p:spPr>
          <a:xfrm>
            <a:off x="2006027" y="191014"/>
            <a:ext cx="4705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2700">
                  <a:solidFill>
                    <a:schemeClr val="bg1"/>
                  </a:solidFill>
                </a:ln>
                <a:solidFill>
                  <a:srgbClr val="383A45"/>
                </a:solidFill>
                <a:effectLst>
                  <a:glow rad="228600">
                    <a:srgbClr val="FFCB79"/>
                  </a:glow>
                </a:effectLst>
                <a:latin typeface="KABrownSugar" pitchFamily="2" charset="0"/>
              </a:rPr>
              <a:t>3</a:t>
            </a:r>
            <a:r>
              <a:rPr lang="en-US" sz="4800" baseline="30000" dirty="0">
                <a:ln w="12700">
                  <a:solidFill>
                    <a:schemeClr val="bg1"/>
                  </a:solidFill>
                </a:ln>
                <a:solidFill>
                  <a:srgbClr val="383A45"/>
                </a:solidFill>
                <a:effectLst>
                  <a:glow rad="228600">
                    <a:srgbClr val="FFCB79"/>
                  </a:glow>
                </a:effectLst>
                <a:latin typeface="KABrownSugar" pitchFamily="2" charset="0"/>
              </a:rPr>
              <a:t>er</a:t>
            </a:r>
            <a:r>
              <a:rPr lang="en-US" sz="4800" dirty="0">
                <a:ln w="12700">
                  <a:solidFill>
                    <a:schemeClr val="bg1"/>
                  </a:solidFill>
                </a:ln>
                <a:solidFill>
                  <a:srgbClr val="383A45"/>
                </a:solidFill>
                <a:effectLst>
                  <a:glow rad="228600">
                    <a:srgbClr val="FFCB79"/>
                  </a:glow>
                </a:effectLst>
                <a:latin typeface="KABrownSugar" pitchFamily="2" charset="0"/>
              </a:rPr>
              <a:t> Grado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BD9D0A-EFA3-6F5C-0EB5-B69C64269679}"/>
              </a:ext>
            </a:extLst>
          </p:cNvPr>
          <p:cNvSpPr txBox="1"/>
          <p:nvPr/>
        </p:nvSpPr>
        <p:spPr>
          <a:xfrm>
            <a:off x="1901596" y="880755"/>
            <a:ext cx="5929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444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98C9CC"/>
                </a:solidFill>
                <a:latin typeface="KAHoneyCakes" pitchFamily="2" charset="0"/>
                <a:ea typeface="KAThinker" pitchFamily="2" charset="-127"/>
                <a:cs typeface="KAThinker" pitchFamily="2" charset="-127"/>
              </a:rPr>
              <a:t>Lista de </a:t>
            </a:r>
            <a:r>
              <a:rPr lang="en-US" sz="4800" dirty="0" err="1">
                <a:ln w="444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98C9CC"/>
                </a:solidFill>
                <a:latin typeface="KAHoneyCakes" pitchFamily="2" charset="0"/>
                <a:ea typeface="KAThinker" pitchFamily="2" charset="-127"/>
                <a:cs typeface="KAThinker" pitchFamily="2" charset="-127"/>
              </a:rPr>
              <a:t>suministros</a:t>
            </a:r>
            <a:r>
              <a:rPr lang="en-US" sz="4800" dirty="0">
                <a:ln w="444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98C9CC"/>
                </a:solidFill>
                <a:latin typeface="KAHoneyCakes" pitchFamily="2" charset="0"/>
                <a:ea typeface="KAThinker" pitchFamily="2" charset="-127"/>
                <a:cs typeface="KAThinker" pitchFamily="2" charset="-127"/>
              </a:rPr>
              <a:t> </a:t>
            </a:r>
            <a:endParaRPr lang="en-US" sz="4800" dirty="0">
              <a:ln w="4445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latin typeface="KAHoneyCakes" pitchFamily="2" charset="0"/>
              <a:ea typeface="KAThinker" pitchFamily="2" charset="-127"/>
              <a:cs typeface="KAThinker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867B71-EC7B-E48D-9A91-580B67016DAF}"/>
              </a:ext>
            </a:extLst>
          </p:cNvPr>
          <p:cNvSpPr txBox="1"/>
          <p:nvPr/>
        </p:nvSpPr>
        <p:spPr>
          <a:xfrm>
            <a:off x="0" y="7167294"/>
            <a:ext cx="3534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2700">
                  <a:solidFill>
                    <a:schemeClr val="bg1"/>
                  </a:solidFill>
                </a:ln>
                <a:solidFill>
                  <a:srgbClr val="383A45"/>
                </a:solidFill>
                <a:effectLst>
                  <a:glow rad="228600">
                    <a:srgbClr val="FFCB79"/>
                  </a:glow>
                </a:effectLst>
                <a:latin typeface="KABrownSugar" pitchFamily="2" charset="0"/>
              </a:rPr>
              <a:t>Contact me: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25142-F5CE-2C1F-AFA8-C82C810DE340}"/>
              </a:ext>
            </a:extLst>
          </p:cNvPr>
          <p:cNvSpPr txBox="1"/>
          <p:nvPr/>
        </p:nvSpPr>
        <p:spPr>
          <a:xfrm>
            <a:off x="-27115" y="7998291"/>
            <a:ext cx="340349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Email: nelsosh@boe.Richmond.k12.ga.us</a:t>
            </a:r>
          </a:p>
          <a:p>
            <a:endParaRPr lang="es-ES" sz="1400" b="1" dirty="0">
              <a:latin typeface="KASchoolDaysThin" pitchFamily="2" charset="-128"/>
              <a:ea typeface="KASchoolDaysThin" pitchFamily="2" charset="-128"/>
              <a:cs typeface="KASchoolDaysThin" pitchFamily="2" charset="-128"/>
            </a:endParaRPr>
          </a:p>
          <a:p>
            <a:r>
              <a:rPr lang="es-ES" sz="1400" b="1" dirty="0" err="1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Phone</a:t>
            </a:r>
            <a:r>
              <a:rPr lang="es-ES" sz="14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: 706- 737- 7228</a:t>
            </a:r>
          </a:p>
          <a:p>
            <a:endParaRPr lang="es-ES" sz="1400" b="1" dirty="0">
              <a:latin typeface="KASchoolDaysThin" pitchFamily="2" charset="-128"/>
              <a:ea typeface="KASchoolDaysThin" pitchFamily="2" charset="-128"/>
              <a:cs typeface="KASchoolDaysThin" pitchFamily="2" charset="-128"/>
            </a:endParaRPr>
          </a:p>
          <a:p>
            <a:r>
              <a:rPr lang="es-ES" sz="1400" b="1" dirty="0" err="1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ClassDojo</a:t>
            </a:r>
            <a:r>
              <a:rPr lang="es-ES" sz="14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: Mrs. </a:t>
            </a:r>
            <a:r>
              <a:rPr lang="es-ES" sz="1400" b="1" dirty="0" err="1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Nelson’s</a:t>
            </a:r>
            <a:r>
              <a:rPr lang="es-ES" sz="14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 </a:t>
            </a:r>
            <a:r>
              <a:rPr lang="es-ES" sz="1400" b="1" dirty="0" err="1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Class</a:t>
            </a:r>
            <a:r>
              <a:rPr lang="es-ES" sz="14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  2024-2025</a:t>
            </a:r>
            <a:endParaRPr lang="en-US" sz="1400" b="1" dirty="0">
              <a:latin typeface="KASchoolDaysThin" pitchFamily="2" charset="-128"/>
              <a:ea typeface="KASchoolDaysThin" pitchFamily="2" charset="-128"/>
              <a:cs typeface="KASchoolDaysThin" pitchFamily="2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F8041F-765B-4C6D-9AFF-C59DF00CABCC}"/>
              </a:ext>
            </a:extLst>
          </p:cNvPr>
          <p:cNvSpPr txBox="1"/>
          <p:nvPr/>
        </p:nvSpPr>
        <p:spPr>
          <a:xfrm>
            <a:off x="962165" y="2568728"/>
            <a:ext cx="27977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5 Cuadernos de Composición (uno por Materia)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5 carpetas de plástico de 3 puntas (al menos una roja)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1 paquete de papel de cuaderno con rayas anchas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1 paquete de protectores de sábanas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2 paquetes de lápices #2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1 paquete de crayones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Marcadores lavables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Tijeras de seguridad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Resaltadores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46DD4-EA14-4A2C-BF55-53C66DCD95EE}"/>
              </a:ext>
            </a:extLst>
          </p:cNvPr>
          <p:cNvSpPr txBox="1"/>
          <p:nvPr/>
        </p:nvSpPr>
        <p:spPr>
          <a:xfrm>
            <a:off x="4481769" y="6218889"/>
            <a:ext cx="22518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b="1" dirty="0"/>
              <a:t>Pegante de barra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b="1" dirty="0"/>
              <a:t>Caja de lápices de plástico.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b="1" dirty="0"/>
              <a:t>Fichas rayadas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b="1" dirty="0"/>
              <a:t>Marcadores de exposición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b="1" dirty="0"/>
              <a:t>Auriculares (con cable, no audífonos)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b="1" dirty="0"/>
              <a:t>Botella de agua reutilizable (debe tener tapa)</a:t>
            </a:r>
            <a:endParaRPr lang="en-US" sz="1700" b="1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5D51ADF-3C94-46C4-9AEC-31641CF31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190587">
            <a:off x="3001195" y="6381030"/>
            <a:ext cx="1566541" cy="14010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893BC72-B3FD-414E-A928-A25BBA08B119}"/>
              </a:ext>
            </a:extLst>
          </p:cNvPr>
          <p:cNvSpPr txBox="1"/>
          <p:nvPr/>
        </p:nvSpPr>
        <p:spPr>
          <a:xfrm>
            <a:off x="4358914" y="2545304"/>
            <a:ext cx="279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Donaciones</a:t>
            </a:r>
            <a:r>
              <a:rPr lang="en-US" sz="2400" b="1" dirty="0"/>
              <a:t> de aulas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A39484B-2250-47AA-8197-18EEAFE90A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012445" y="3215777"/>
            <a:ext cx="1612695" cy="10891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04D9455-E029-43E7-94E2-82E084C187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119061" y="3246066"/>
            <a:ext cx="2388358" cy="146947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11FAAE4-D948-4E6B-9F08-9E3B51003F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048257" y="4595113"/>
            <a:ext cx="1636631" cy="8608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316A731-07F9-4C76-9FD3-7CEBC728A5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5973188" y="4764626"/>
            <a:ext cx="1405173" cy="1405173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D482EF36-876A-4834-9F09-C9CB72038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7139774">
            <a:off x="900705" y="1520905"/>
            <a:ext cx="1566541" cy="140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88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DCD38602ED324CB815A8E045C6E784" ma:contentTypeVersion="18" ma:contentTypeDescription="Create a new document." ma:contentTypeScope="" ma:versionID="231c413a6e39a8dd6c59ba23fc5e4ec5">
  <xsd:schema xmlns:xsd="http://www.w3.org/2001/XMLSchema" xmlns:xs="http://www.w3.org/2001/XMLSchema" xmlns:p="http://schemas.microsoft.com/office/2006/metadata/properties" xmlns:ns3="1a53a247-c7cb-48e0-b9fb-b0a97f4ecbd0" xmlns:ns4="1bcdb8f5-c60c-434e-bd0a-f3a39b5dd4d5" targetNamespace="http://schemas.microsoft.com/office/2006/metadata/properties" ma:root="true" ma:fieldsID="b45a63dda3381dc3cbe7b6b8ce0d1adf" ns3:_="" ns4:_="">
    <xsd:import namespace="1a53a247-c7cb-48e0-b9fb-b0a97f4ecbd0"/>
    <xsd:import namespace="1bcdb8f5-c60c-434e-bd0a-f3a39b5dd4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3a247-c7cb-48e0-b9fb-b0a97f4ecb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db8f5-c60c-434e-bd0a-f3a39b5dd4d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a53a247-c7cb-48e0-b9fb-b0a97f4ecbd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E95176-C123-4536-AB2E-B7EF7BDE51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3a247-c7cb-48e0-b9fb-b0a97f4ecbd0"/>
    <ds:schemaRef ds:uri="1bcdb8f5-c60c-434e-bd0a-f3a39b5dd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AF31EC-0DFF-4F51-B0FF-F408038BE752}">
  <ds:schemaRefs>
    <ds:schemaRef ds:uri="http://schemas.microsoft.com/office/2006/metadata/properties"/>
    <ds:schemaRef ds:uri="1bcdb8f5-c60c-434e-bd0a-f3a39b5dd4d5"/>
    <ds:schemaRef ds:uri="http://purl.org/dc/terms/"/>
    <ds:schemaRef ds:uri="1a53a247-c7cb-48e0-b9fb-b0a97f4ecbd0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6C4D205-DA43-4E17-8C06-9AC226AF24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5996</TotalTime>
  <Words>225</Words>
  <Application>Microsoft Office PowerPoint</Application>
  <PresentationFormat>Custom</PresentationFormat>
  <Paragraphs>48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KAThinker</vt:lpstr>
      <vt:lpstr>KABrownSugar</vt:lpstr>
      <vt:lpstr>Arial</vt:lpstr>
      <vt:lpstr>Calibri</vt:lpstr>
      <vt:lpstr>KAHoneyCakes</vt:lpstr>
      <vt:lpstr>KASchoolDaysThin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Benjamin, Amanda</dc:creator>
  <cp:lastModifiedBy>Nelson, Sha'Kari</cp:lastModifiedBy>
  <cp:revision>29</cp:revision>
  <dcterms:created xsi:type="dcterms:W3CDTF">2023-06-11T13:50:53Z</dcterms:created>
  <dcterms:modified xsi:type="dcterms:W3CDTF">2024-08-02T17:59:43Z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0x0101008CDCD38602ED324CB815A8E045C6E784</vt:lpwstr>
  </property>
</Properties>
</file>